
<file path=[Content_Types].xml><?xml version="1.0" encoding="utf-8"?>
<Types xmlns="http://schemas.openxmlformats.org/package/2006/content-types">
  <Default Extension="emf" ContentType="image/x-emf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87" r:id="rId2"/>
    <p:sldId id="400" r:id="rId3"/>
    <p:sldId id="417" r:id="rId4"/>
    <p:sldId id="398" r:id="rId5"/>
    <p:sldId id="402" r:id="rId6"/>
    <p:sldId id="412" r:id="rId7"/>
    <p:sldId id="399" r:id="rId8"/>
    <p:sldId id="401" r:id="rId9"/>
    <p:sldId id="413" r:id="rId10"/>
    <p:sldId id="414" r:id="rId11"/>
    <p:sldId id="264" r:id="rId12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ria Pajola" initials="VP" lastIdx="1" clrIdx="0">
    <p:extLst>
      <p:ext uri="{19B8F6BF-5375-455C-9EA6-DF929625EA0E}">
        <p15:presenceInfo xmlns:p15="http://schemas.microsoft.com/office/powerpoint/2012/main" userId="Valeria Pajol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7B91"/>
    <a:srgbClr val="405564"/>
    <a:srgbClr val="FFFFFF"/>
    <a:srgbClr val="C2CED8"/>
    <a:srgbClr val="728FA5"/>
    <a:srgbClr val="546E82"/>
    <a:srgbClr val="99AEBD"/>
    <a:srgbClr val="CCD6DE"/>
    <a:srgbClr val="859EB1"/>
    <a:srgbClr val="4B63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75" autoAdjust="0"/>
    <p:restoredTop sz="94646"/>
  </p:normalViewPr>
  <p:slideViewPr>
    <p:cSldViewPr snapToGrid="0" snapToObjects="1">
      <p:cViewPr varScale="1">
        <p:scale>
          <a:sx n="103" d="100"/>
          <a:sy n="103" d="100"/>
        </p:scale>
        <p:origin x="104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p4>
</file>

<file path=ppt/media/media3.mp4>
</file>

<file path=ppt/media/media4.mp4>
</file>

<file path=ppt/media/media5.mov>
</file>

<file path=ppt/media/media6.mov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69C40-B232-48AE-8F59-A97A4E8CA964}" type="datetimeFigureOut">
              <a:rPr lang="it-IT" smtClean="0"/>
              <a:t>18/03/21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83E48-A699-4AD1-99DC-44645B8DB65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346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40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18/03/21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18/03/21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18/03/21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18/03/21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18/03/21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18/03/21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18/03/21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18/03/21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18/03/21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9.mp4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ov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mov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8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53676" y="3838499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547275" y="4149725"/>
            <a:ext cx="8277289" cy="2589827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it-IT" sz="7500" dirty="0" err="1"/>
              <a:t>Numerical</a:t>
            </a:r>
            <a:r>
              <a:rPr lang="it-IT" sz="7500" dirty="0"/>
              <a:t> </a:t>
            </a:r>
            <a:r>
              <a:rPr lang="it-IT" sz="7500" dirty="0" err="1"/>
              <a:t>Methods</a:t>
            </a:r>
            <a:r>
              <a:rPr lang="it-IT" sz="7500" dirty="0"/>
              <a:t> – Project 1</a:t>
            </a:r>
          </a:p>
          <a:p>
            <a:pPr>
              <a:lnSpc>
                <a:spcPct val="120000"/>
              </a:lnSpc>
            </a:pPr>
            <a:endParaRPr lang="it-IT" sz="2500" dirty="0"/>
          </a:p>
          <a:p>
            <a:pPr algn="r">
              <a:lnSpc>
                <a:spcPct val="120000"/>
              </a:lnSpc>
            </a:pPr>
            <a:r>
              <a:rPr lang="it-IT" sz="4500" dirty="0"/>
              <a:t>Group 1</a:t>
            </a:r>
            <a:endParaRPr lang="it-IT" dirty="0"/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Manfred Nesti</a:t>
            </a:r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Luca Caivano</a:t>
            </a:r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Bruno Ursino</a:t>
            </a:r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Alessandro </a:t>
            </a:r>
            <a:r>
              <a:rPr lang="it-IT" sz="2900" b="0" i="1" dirty="0" err="1"/>
              <a:t>Pegurri</a:t>
            </a:r>
            <a:endParaRPr lang="it-IT" sz="2900" b="0" i="1" dirty="0"/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Valeria Pajola</a:t>
            </a:r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Chiara Vitale</a:t>
            </a:r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Andrea Della Libera</a:t>
            </a:r>
          </a:p>
        </p:txBody>
      </p:sp>
    </p:spTree>
    <p:extLst>
      <p:ext uri="{BB962C8B-B14F-4D97-AF65-F5344CB8AC3E}">
        <p14:creationId xmlns:p14="http://schemas.microsoft.com/office/powerpoint/2010/main" val="2157740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>
            <a:extLst>
              <a:ext uri="{FF2B5EF4-FFF2-40B4-BE49-F238E27FC236}">
                <a16:creationId xmlns:a16="http://schemas.microsoft.com/office/drawing/2014/main" id="{15AFA125-121B-504C-B37B-E551C75D7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 fontScale="90000"/>
          </a:bodyPr>
          <a:lstStyle/>
          <a:p>
            <a:r>
              <a:rPr lang="it-IT" sz="2700" dirty="0" err="1"/>
              <a:t>Further</a:t>
            </a:r>
            <a:r>
              <a:rPr lang="it-IT" sz="2700" dirty="0"/>
              <a:t> </a:t>
            </a:r>
            <a:r>
              <a:rPr lang="it-IT" sz="2700" dirty="0" err="1"/>
              <a:t>implementations</a:t>
            </a:r>
            <a:r>
              <a:rPr lang="it-IT" sz="2700" dirty="0"/>
              <a:t> of </a:t>
            </a:r>
            <a:r>
              <a:rPr lang="it-IT" sz="2700" dirty="0" err="1"/>
              <a:t>SHAKE’s</a:t>
            </a:r>
            <a:r>
              <a:rPr lang="it-IT" sz="2700" dirty="0"/>
              <a:t> </a:t>
            </a:r>
            <a:r>
              <a:rPr lang="it-IT" sz="2700" dirty="0" err="1"/>
              <a:t>algorithm</a:t>
            </a:r>
            <a:br>
              <a:rPr lang="it-IT" sz="1800" dirty="0"/>
            </a:br>
            <a:r>
              <a:rPr lang="it-IT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Squared</a:t>
            </a:r>
            <a: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pendulum</a:t>
            </a:r>
            <a: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with non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symmetric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masses</a:t>
            </a:r>
            <a:b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it-IT" sz="1800" dirty="0"/>
          </a:p>
        </p:txBody>
      </p:sp>
      <p:pic>
        <p:nvPicPr>
          <p:cNvPr id="7" name="quadrato" descr="quadrato">
            <a:hlinkClick r:id="" action="ppaction://media"/>
            <a:extLst>
              <a:ext uri="{FF2B5EF4-FFF2-40B4-BE49-F238E27FC236}">
                <a16:creationId xmlns:a16="http://schemas.microsoft.com/office/drawing/2014/main" id="{6BABD4AE-4CC7-F942-9852-F2C310D2015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80"/>
                </p14:media>
              </p:ext>
            </p:extLst>
          </p:nvPr>
        </p:nvPicPr>
        <p:blipFill rotWithShape="1">
          <a:blip r:embed="rId4"/>
          <a:srcRect l="4053"/>
          <a:stretch/>
        </p:blipFill>
        <p:spPr>
          <a:xfrm>
            <a:off x="2332622" y="1464275"/>
            <a:ext cx="4478756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3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8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442" y="2148116"/>
            <a:ext cx="2048176" cy="1595213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1391308" y="1763512"/>
            <a:ext cx="184731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endParaRPr lang="it-IT" sz="900" dirty="0">
              <a:solidFill>
                <a:prstClr val="black"/>
              </a:solidFill>
              <a:latin typeface="Calibri"/>
            </a:endParaRPr>
          </a:p>
          <a:p>
            <a:pPr defTabSz="342900"/>
            <a:endParaRPr lang="it-IT" sz="900" dirty="0">
              <a:solidFill>
                <a:prstClr val="black"/>
              </a:solidFill>
              <a:latin typeface="Calibri"/>
            </a:endParaRPr>
          </a:p>
          <a:p>
            <a:pPr defTabSz="342900"/>
            <a:endParaRPr lang="it-IT" sz="900" dirty="0">
              <a:solidFill>
                <a:prstClr val="black"/>
              </a:solidFill>
              <a:latin typeface="Calibri"/>
            </a:endParaRPr>
          </a:p>
          <a:p>
            <a:pPr defTabSz="342900"/>
            <a:endParaRPr lang="it-IT" sz="135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51DA9BFF-6A1F-41B9-AE8B-5A43D934D7CA}"/>
              </a:ext>
            </a:extLst>
          </p:cNvPr>
          <p:cNvSpPr txBox="1">
            <a:spLocks/>
          </p:cNvSpPr>
          <p:nvPr/>
        </p:nvSpPr>
        <p:spPr>
          <a:xfrm>
            <a:off x="1685543" y="4999366"/>
            <a:ext cx="5772914" cy="12310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endParaRPr lang="it-IT" sz="2000" b="0" i="1" dirty="0"/>
          </a:p>
          <a:p>
            <a:pPr algn="ctr"/>
            <a:endParaRPr lang="it-IT" sz="3200" dirty="0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B16B96F5-FB60-2549-8D31-F7CEB2CC84EC}"/>
              </a:ext>
            </a:extLst>
          </p:cNvPr>
          <p:cNvSpPr txBox="1">
            <a:spLocks/>
          </p:cNvSpPr>
          <p:nvPr/>
        </p:nvSpPr>
        <p:spPr>
          <a:xfrm>
            <a:off x="385885" y="4135588"/>
            <a:ext cx="8277289" cy="2589827"/>
          </a:xfrm>
          <a:prstGeom prst="rect">
            <a:avLst/>
          </a:prstGeom>
        </p:spPr>
        <p:txBody>
          <a:bodyPr>
            <a:normAutofit fontScale="47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it-IT" sz="6300" dirty="0" err="1"/>
              <a:t>Thank</a:t>
            </a:r>
            <a:r>
              <a:rPr lang="it-IT" sz="7500" dirty="0"/>
              <a:t> </a:t>
            </a:r>
            <a:r>
              <a:rPr lang="it-IT" sz="6300" dirty="0" err="1"/>
              <a:t>you</a:t>
            </a:r>
            <a:endParaRPr lang="it-IT" sz="6300" dirty="0"/>
          </a:p>
          <a:p>
            <a:pPr>
              <a:lnSpc>
                <a:spcPct val="120000"/>
              </a:lnSpc>
            </a:pPr>
            <a:endParaRPr lang="it-IT" sz="2500" dirty="0"/>
          </a:p>
          <a:p>
            <a:pPr algn="r">
              <a:lnSpc>
                <a:spcPct val="120000"/>
              </a:lnSpc>
            </a:pPr>
            <a:endParaRPr lang="it-IT" dirty="0"/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Manfred Nesti</a:t>
            </a:r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Luca Caivano</a:t>
            </a:r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Bruno Ursino</a:t>
            </a:r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Alessandro </a:t>
            </a:r>
            <a:r>
              <a:rPr lang="it-IT" sz="2500" b="0" i="1" dirty="0" err="1"/>
              <a:t>Pegurri</a:t>
            </a:r>
            <a:endParaRPr lang="it-IT" sz="2500" b="0" i="1" dirty="0"/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Valeria Pajola</a:t>
            </a:r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Chiara Vitale</a:t>
            </a:r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Andrea Della Libera</a:t>
            </a:r>
          </a:p>
        </p:txBody>
      </p:sp>
    </p:spTree>
    <p:extLst>
      <p:ext uri="{BB962C8B-B14F-4D97-AF65-F5344CB8AC3E}">
        <p14:creationId xmlns:p14="http://schemas.microsoft.com/office/powerpoint/2010/main" val="387246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2"/>
    </mc:Choice>
    <mc:Fallback xmlns="">
      <p:transition spd="slow" advTm="187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700" dirty="0"/>
              <a:t>ASSIGNMENT 1 - task</a:t>
            </a:r>
            <a:br>
              <a:rPr lang="it-IT" sz="1800" dirty="0"/>
            </a:br>
            <a:r>
              <a:rPr lang="it-IT" sz="1800" dirty="0" err="1"/>
              <a:t>Implementation</a:t>
            </a:r>
            <a:r>
              <a:rPr lang="it-IT" sz="1800" dirty="0"/>
              <a:t> of </a:t>
            </a:r>
            <a:r>
              <a:rPr lang="it-IT" sz="1800" i="1" dirty="0" err="1"/>
              <a:t>elastic</a:t>
            </a:r>
            <a:r>
              <a:rPr lang="it-IT" sz="1800" i="1" dirty="0"/>
              <a:t> double </a:t>
            </a:r>
            <a:r>
              <a:rPr lang="it-IT" sz="1800" i="1" dirty="0" err="1"/>
              <a:t>pendulum</a:t>
            </a:r>
            <a:r>
              <a:rPr lang="it-IT" sz="1800" i="1" dirty="0"/>
              <a:t> </a:t>
            </a:r>
            <a:r>
              <a:rPr lang="it-IT" sz="1800" dirty="0" err="1"/>
              <a:t>using</a:t>
            </a:r>
            <a:r>
              <a:rPr lang="it-IT" sz="1800" dirty="0"/>
              <a:t> position </a:t>
            </a:r>
            <a:r>
              <a:rPr lang="it-IT" sz="1800" dirty="0" err="1"/>
              <a:t>Verlet</a:t>
            </a:r>
            <a:r>
              <a:rPr lang="it-IT" sz="1800" dirty="0"/>
              <a:t> </a:t>
            </a:r>
            <a:r>
              <a:rPr lang="it-IT" sz="1800" dirty="0" err="1"/>
              <a:t>algorithm</a:t>
            </a:r>
            <a:r>
              <a:rPr lang="it-IT" sz="1800" dirty="0"/>
              <a:t> </a:t>
            </a:r>
            <a:br>
              <a:rPr lang="it-IT" sz="1800" dirty="0"/>
            </a:br>
            <a:endParaRPr lang="it-IT" sz="1800" dirty="0"/>
          </a:p>
        </p:txBody>
      </p:sp>
      <p:pic>
        <p:nvPicPr>
          <p:cNvPr id="5" name="Double_pendulum_position">
            <a:hlinkClick r:id="" action="ppaction://media"/>
            <a:extLst>
              <a:ext uri="{FF2B5EF4-FFF2-40B4-BE49-F238E27FC236}">
                <a16:creationId xmlns:a16="http://schemas.microsoft.com/office/drawing/2014/main" id="{1D2D2830-5129-4377-8F9B-935AA5725C8D}"/>
              </a:ext>
            </a:extLst>
          </p:cNvPr>
          <p:cNvPicPr>
            <a:picLocks noGrp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6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8129" y="1340518"/>
            <a:ext cx="6187742" cy="4689580"/>
          </a:xfrm>
        </p:spPr>
      </p:pic>
    </p:spTree>
    <p:extLst>
      <p:ext uri="{BB962C8B-B14F-4D97-AF65-F5344CB8AC3E}">
        <p14:creationId xmlns:p14="http://schemas.microsoft.com/office/powerpoint/2010/main" val="3763152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700" dirty="0"/>
              <a:t>ASSIGNMENT 1</a:t>
            </a:r>
            <a:br>
              <a:rPr lang="it-IT" sz="1800" dirty="0"/>
            </a:br>
            <a:r>
              <a:rPr lang="it-IT" sz="1800" dirty="0" err="1"/>
              <a:t>Implementation</a:t>
            </a:r>
            <a:r>
              <a:rPr lang="it-IT" sz="1800" dirty="0"/>
              <a:t> of </a:t>
            </a:r>
            <a:r>
              <a:rPr lang="it-IT" sz="1800" i="1" dirty="0" err="1"/>
              <a:t>elastic</a:t>
            </a:r>
            <a:r>
              <a:rPr lang="it-IT" sz="1800" i="1" dirty="0"/>
              <a:t> double </a:t>
            </a:r>
            <a:r>
              <a:rPr lang="it-IT" sz="1800" i="1" dirty="0" err="1"/>
              <a:t>pendulum</a:t>
            </a:r>
            <a:r>
              <a:rPr lang="it-IT" sz="1800" i="1" dirty="0"/>
              <a:t> </a:t>
            </a:r>
            <a:r>
              <a:rPr lang="it-IT" sz="1800" dirty="0" err="1"/>
              <a:t>using</a:t>
            </a:r>
            <a:r>
              <a:rPr lang="it-IT" sz="1800" dirty="0"/>
              <a:t> position </a:t>
            </a:r>
            <a:r>
              <a:rPr lang="it-IT" sz="1800" dirty="0" err="1"/>
              <a:t>Verlet</a:t>
            </a:r>
            <a:r>
              <a:rPr lang="it-IT" sz="1800" dirty="0"/>
              <a:t> </a:t>
            </a:r>
            <a:r>
              <a:rPr lang="it-IT" sz="1800" dirty="0" err="1"/>
              <a:t>algorithm</a:t>
            </a:r>
            <a:br>
              <a:rPr lang="it-IT" sz="1800" dirty="0"/>
            </a:br>
            <a:r>
              <a:rPr lang="it-IT" sz="1800" i="1" dirty="0" err="1"/>
              <a:t>Very</a:t>
            </a:r>
            <a:r>
              <a:rPr lang="it-IT" sz="1800" i="1" dirty="0"/>
              <a:t> high k </a:t>
            </a:r>
            <a:br>
              <a:rPr lang="it-IT" sz="1800" dirty="0"/>
            </a:br>
            <a:endParaRPr lang="it-IT" sz="1800" dirty="0"/>
          </a:p>
        </p:txBody>
      </p:sp>
      <p:pic>
        <p:nvPicPr>
          <p:cNvPr id="6" name="doppioPendolo_k_700000_dt_e-3">
            <a:hlinkClick r:id="" action="ppaction://media"/>
            <a:extLst>
              <a:ext uri="{FF2B5EF4-FFF2-40B4-BE49-F238E27FC236}">
                <a16:creationId xmlns:a16="http://schemas.microsoft.com/office/drawing/2014/main" id="{72307FF9-058D-4BDE-B610-FCA7229BC76A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934"/>
                </p14:media>
              </p:ext>
            </p:extLst>
          </p:nvPr>
        </p:nvPicPr>
        <p:blipFill rotWithShape="1">
          <a:blip r:embed="rId4"/>
          <a:srcRect l="5844" r="1455"/>
          <a:stretch/>
        </p:blipFill>
        <p:spPr>
          <a:xfrm>
            <a:off x="1840555" y="1335840"/>
            <a:ext cx="5476973" cy="4763303"/>
          </a:xfrm>
        </p:spPr>
      </p:pic>
    </p:spTree>
    <p:extLst>
      <p:ext uri="{BB962C8B-B14F-4D97-AF65-F5344CB8AC3E}">
        <p14:creationId xmlns:p14="http://schemas.microsoft.com/office/powerpoint/2010/main" val="2707101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oublePendulum_shake_1">
            <a:hlinkClick r:id="" action="ppaction://media"/>
            <a:extLst>
              <a:ext uri="{FF2B5EF4-FFF2-40B4-BE49-F238E27FC236}">
                <a16:creationId xmlns:a16="http://schemas.microsoft.com/office/drawing/2014/main" id="{33886250-8D10-4DEA-B47E-F97D0DF44D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510" r="26"/>
          <a:stretch/>
        </p:blipFill>
        <p:spPr>
          <a:xfrm>
            <a:off x="1251360" y="1344937"/>
            <a:ext cx="6655363" cy="4756484"/>
          </a:xfrm>
          <a:prstGeom prst="rect">
            <a:avLst/>
          </a:prstGeom>
        </p:spPr>
      </p:pic>
      <p:sp>
        <p:nvSpPr>
          <p:cNvPr id="7" name="Titolo 1">
            <a:extLst>
              <a:ext uri="{FF2B5EF4-FFF2-40B4-BE49-F238E27FC236}">
                <a16:creationId xmlns:a16="http://schemas.microsoft.com/office/drawing/2014/main" id="{900B601A-A317-724D-8702-33E9710EA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700" dirty="0"/>
              <a:t>ASSIGNMENT 2 - task</a:t>
            </a:r>
            <a:br>
              <a:rPr lang="it-IT" sz="1800" dirty="0"/>
            </a:br>
            <a:r>
              <a:rPr lang="it-IT" sz="1800" dirty="0" err="1"/>
              <a:t>Implementation</a:t>
            </a:r>
            <a:r>
              <a:rPr lang="it-IT" sz="1800" dirty="0"/>
              <a:t> of </a:t>
            </a:r>
            <a:r>
              <a:rPr lang="it-IT" sz="1800" i="1" dirty="0" err="1"/>
              <a:t>rigid</a:t>
            </a:r>
            <a:r>
              <a:rPr lang="it-IT" sz="1800" i="1" dirty="0"/>
              <a:t> </a:t>
            </a:r>
            <a:r>
              <a:rPr lang="it-IT" sz="1800" i="1" dirty="0" err="1"/>
              <a:t>links</a:t>
            </a:r>
            <a:r>
              <a:rPr lang="it-IT" sz="1800" i="1" dirty="0"/>
              <a:t> double </a:t>
            </a:r>
            <a:r>
              <a:rPr lang="it-IT" sz="1800" i="1" dirty="0" err="1"/>
              <a:t>pendulum</a:t>
            </a:r>
            <a:r>
              <a:rPr lang="it-IT" sz="1800" i="1" dirty="0"/>
              <a:t> </a:t>
            </a:r>
            <a:r>
              <a:rPr lang="it-IT" sz="1800" dirty="0" err="1"/>
              <a:t>using</a:t>
            </a:r>
            <a:r>
              <a:rPr lang="it-IT" sz="1800" dirty="0"/>
              <a:t> </a:t>
            </a:r>
            <a:r>
              <a:rPr lang="it-IT" sz="1800" dirty="0" err="1"/>
              <a:t>SHAKE’s</a:t>
            </a:r>
            <a:r>
              <a:rPr lang="it-IT" sz="1800" dirty="0"/>
              <a:t> </a:t>
            </a:r>
            <a:r>
              <a:rPr lang="it-IT" sz="1800" dirty="0" err="1"/>
              <a:t>algorithm</a:t>
            </a:r>
            <a:br>
              <a:rPr lang="it-IT" sz="1800" dirty="0"/>
            </a:br>
            <a:br>
              <a:rPr lang="it-IT" sz="1800" dirty="0"/>
            </a:b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3303644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oublePendulum_shake_2">
            <a:hlinkClick r:id="" action="ppaction://media"/>
            <a:extLst>
              <a:ext uri="{FF2B5EF4-FFF2-40B4-BE49-F238E27FC236}">
                <a16:creationId xmlns:a16="http://schemas.microsoft.com/office/drawing/2014/main" id="{D7787059-F622-47A4-AB91-BDCA465DDA67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703.156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319" y="1319754"/>
            <a:ext cx="6894322" cy="4753498"/>
          </a:xfrm>
        </p:spPr>
      </p:pic>
      <p:sp>
        <p:nvSpPr>
          <p:cNvPr id="4" name="Titolo 1">
            <a:extLst>
              <a:ext uri="{FF2B5EF4-FFF2-40B4-BE49-F238E27FC236}">
                <a16:creationId xmlns:a16="http://schemas.microsoft.com/office/drawing/2014/main" id="{77BD51EF-C664-6A40-889B-8C6F91D61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925" y="139700"/>
            <a:ext cx="8580438" cy="839788"/>
          </a:xfrm>
        </p:spPr>
        <p:txBody>
          <a:bodyPr>
            <a:normAutofit fontScale="90000"/>
          </a:bodyPr>
          <a:lstStyle/>
          <a:p>
            <a:r>
              <a:rPr lang="it-IT" sz="2700" dirty="0"/>
              <a:t>ASSIGNMENT 2 </a:t>
            </a:r>
            <a:br>
              <a:rPr lang="it-IT" sz="1800" dirty="0"/>
            </a:br>
            <a:r>
              <a:rPr lang="it-IT" sz="1800" dirty="0"/>
              <a:t>A </a:t>
            </a:r>
            <a:r>
              <a:rPr lang="it-IT" sz="1800" dirty="0" err="1"/>
              <a:t>different</a:t>
            </a:r>
            <a:r>
              <a:rPr lang="it-IT" sz="1800" dirty="0"/>
              <a:t> </a:t>
            </a:r>
            <a:r>
              <a:rPr lang="it-IT" sz="1800" dirty="0" err="1"/>
              <a:t>initial</a:t>
            </a:r>
            <a:r>
              <a:rPr lang="it-IT" sz="1800" dirty="0"/>
              <a:t> </a:t>
            </a:r>
            <a:r>
              <a:rPr lang="it-IT" sz="1800" dirty="0" err="1"/>
              <a:t>condition</a:t>
            </a:r>
            <a:br>
              <a:rPr lang="it-IT" sz="1800" dirty="0"/>
            </a:br>
            <a:br>
              <a:rPr lang="it-IT" sz="1800" dirty="0"/>
            </a:b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2497315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9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rgon_crystal_rotation">
            <a:hlinkClick r:id="" action="ppaction://media"/>
            <a:extLst>
              <a:ext uri="{FF2B5EF4-FFF2-40B4-BE49-F238E27FC236}">
                <a16:creationId xmlns:a16="http://schemas.microsoft.com/office/drawing/2014/main" id="{D2E531C5-59E3-477A-BE86-AE8F3CED96D2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8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524" y="1455833"/>
            <a:ext cx="8734952" cy="4218367"/>
          </a:xfrm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E2A6A82B-B9A9-AF41-AE44-561D4DCF8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700" dirty="0"/>
              <a:t>ASSIGNMENT 3 - task</a:t>
            </a:r>
            <a:br>
              <a:rPr lang="it-IT" sz="1800" dirty="0"/>
            </a:b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Application of the Position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Verlet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it-IT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frozen</a:t>
            </a:r>
            <a: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  <a:t> Argon </a:t>
            </a:r>
            <a:r>
              <a:rPr lang="it-IT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crystal</a:t>
            </a:r>
            <a:b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390443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rgon_crystal_fixed">
            <a:hlinkClick r:id="" action="ppaction://media"/>
            <a:extLst>
              <a:ext uri="{FF2B5EF4-FFF2-40B4-BE49-F238E27FC236}">
                <a16:creationId xmlns:a16="http://schemas.microsoft.com/office/drawing/2014/main" id="{2A12DE08-0630-4636-94E2-6B53B53AF298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4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273" y="1428032"/>
            <a:ext cx="8803538" cy="4251489"/>
          </a:xfrm>
        </p:spPr>
      </p:pic>
      <p:sp>
        <p:nvSpPr>
          <p:cNvPr id="7" name="Titolo 1">
            <a:extLst>
              <a:ext uri="{FF2B5EF4-FFF2-40B4-BE49-F238E27FC236}">
                <a16:creationId xmlns:a16="http://schemas.microsoft.com/office/drawing/2014/main" id="{3C80BEBE-29F2-8E43-AD6B-C46553B9B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700" dirty="0"/>
              <a:t>ASSIGNMENT 3 </a:t>
            </a:r>
            <a:br>
              <a:rPr lang="it-IT" sz="1800" dirty="0"/>
            </a:br>
            <a: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  <a:t>Argon </a:t>
            </a:r>
            <a:r>
              <a:rPr lang="it-IT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crystal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null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initial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velocities</a:t>
            </a:r>
            <a: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1332496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1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pendolo_noCoulomb">
            <a:hlinkClick r:id="" action="ppaction://media"/>
            <a:extLst>
              <a:ext uri="{FF2B5EF4-FFF2-40B4-BE49-F238E27FC236}">
                <a16:creationId xmlns:a16="http://schemas.microsoft.com/office/drawing/2014/main" id="{60704761-3320-4CE2-9524-3687F29AEEB3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48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7642" y="1322173"/>
            <a:ext cx="6828716" cy="4729835"/>
          </a:xfrm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113CB4CF-5B35-A549-9AA6-5C1E57D87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 fontScale="90000"/>
          </a:bodyPr>
          <a:lstStyle/>
          <a:p>
            <a:r>
              <a:rPr lang="it-IT" sz="2700" dirty="0" err="1"/>
              <a:t>Further</a:t>
            </a:r>
            <a:r>
              <a:rPr lang="it-IT" sz="2700" dirty="0"/>
              <a:t> </a:t>
            </a:r>
            <a:r>
              <a:rPr lang="it-IT" sz="2700" dirty="0" err="1"/>
              <a:t>implementations</a:t>
            </a:r>
            <a:r>
              <a:rPr lang="it-IT" sz="2700" dirty="0"/>
              <a:t> of </a:t>
            </a:r>
            <a:r>
              <a:rPr lang="it-IT" sz="2700" dirty="0" err="1"/>
              <a:t>SHAKE’s</a:t>
            </a:r>
            <a:r>
              <a:rPr lang="it-IT" sz="2700" dirty="0"/>
              <a:t> </a:t>
            </a:r>
            <a:r>
              <a:rPr lang="it-IT" sz="2700" dirty="0" err="1"/>
              <a:t>algorithm</a:t>
            </a:r>
            <a:br>
              <a:rPr lang="it-IT" sz="1800" dirty="0"/>
            </a:b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  <a:t> double </a:t>
            </a:r>
            <a:r>
              <a:rPr lang="it-IT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pendulums</a:t>
            </a:r>
            <a:b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2293876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pendolo_Coulomb">
            <a:hlinkClick r:id="" action="ppaction://media"/>
            <a:extLst>
              <a:ext uri="{FF2B5EF4-FFF2-40B4-BE49-F238E27FC236}">
                <a16:creationId xmlns:a16="http://schemas.microsoft.com/office/drawing/2014/main" id="{7AF17E78-DF8F-47B9-A62B-8C0B7B2AAB0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56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9834" y="1297461"/>
            <a:ext cx="6824332" cy="4726800"/>
          </a:xfrm>
        </p:spPr>
      </p:pic>
      <p:sp>
        <p:nvSpPr>
          <p:cNvPr id="9" name="Titolo 1">
            <a:extLst>
              <a:ext uri="{FF2B5EF4-FFF2-40B4-BE49-F238E27FC236}">
                <a16:creationId xmlns:a16="http://schemas.microsoft.com/office/drawing/2014/main" id="{15AFA125-121B-504C-B37B-E551C75D7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>
            <a:normAutofit fontScale="90000"/>
          </a:bodyPr>
          <a:lstStyle/>
          <a:p>
            <a:r>
              <a:rPr lang="it-IT" sz="2700" dirty="0" err="1"/>
              <a:t>Further</a:t>
            </a:r>
            <a:r>
              <a:rPr lang="it-IT" sz="2700" dirty="0"/>
              <a:t> </a:t>
            </a:r>
            <a:r>
              <a:rPr lang="it-IT" sz="2700" dirty="0" err="1"/>
              <a:t>implementations</a:t>
            </a:r>
            <a:r>
              <a:rPr lang="it-IT" sz="2700" dirty="0"/>
              <a:t> of </a:t>
            </a:r>
            <a:r>
              <a:rPr lang="it-IT" sz="2700" dirty="0" err="1"/>
              <a:t>SHAKE’s</a:t>
            </a:r>
            <a:r>
              <a:rPr lang="it-IT" sz="2700" dirty="0"/>
              <a:t> </a:t>
            </a:r>
            <a:r>
              <a:rPr lang="it-IT" sz="2700" dirty="0" err="1"/>
              <a:t>algorithm</a:t>
            </a:r>
            <a:br>
              <a:rPr lang="it-IT" sz="1800" dirty="0"/>
            </a:b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  <a:t> double </a:t>
            </a:r>
            <a:r>
              <a:rPr lang="it-IT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pendulums</a:t>
            </a:r>
            <a: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with </a:t>
            </a:r>
            <a:r>
              <a:rPr lang="it-IT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Coulomb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’s</a:t>
            </a:r>
            <a:r>
              <a:rPr lang="it-IT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1800" dirty="0" err="1">
                <a:latin typeface="Arial" panose="020B0604020202020204" pitchFamily="34" charset="0"/>
                <a:cs typeface="Arial" panose="020B0604020202020204" pitchFamily="34" charset="0"/>
              </a:rPr>
              <a:t>interactions</a:t>
            </a:r>
            <a:br>
              <a:rPr lang="it-IT" sz="1800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1556707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5108</TotalTime>
  <Words>168</Words>
  <Application>Microsoft Macintosh PowerPoint</Application>
  <PresentationFormat>On-screen Show (4:3)</PresentationFormat>
  <Paragraphs>34</Paragraphs>
  <Slides>11</Slides>
  <Notes>1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POLI</vt:lpstr>
      <vt:lpstr>Titolo presentazione sottotitolo</vt:lpstr>
      <vt:lpstr>ASSIGNMENT 1 - task Implementation of elastic double pendulum using position Verlet algorithm  </vt:lpstr>
      <vt:lpstr>ASSIGNMENT 1 Implementation of elastic double pendulum using position Verlet algorithm Very high k  </vt:lpstr>
      <vt:lpstr>ASSIGNMENT 2 - task Implementation of rigid links double pendulum using SHAKE’s algorithm  </vt:lpstr>
      <vt:lpstr>ASSIGNMENT 2  A different initial condition  </vt:lpstr>
      <vt:lpstr>ASSIGNMENT 3 - task Application of the Position Verlet method for frozen Argon crystal </vt:lpstr>
      <vt:lpstr>ASSIGNMENT 3  Argon crystal with null initial velocities  </vt:lpstr>
      <vt:lpstr>Further implementations of SHAKE’s algorithm Two double pendulums </vt:lpstr>
      <vt:lpstr>Further implementations of SHAKE’s algorithm Two double pendulums with Coulomb’s interactions </vt:lpstr>
      <vt:lpstr>Further implementations of SHAKE’s algorithm Squared pendulum with non symmetric masses </vt:lpstr>
      <vt:lpstr>PowerPoint Presentation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Alessandro Pegurri</cp:lastModifiedBy>
  <cp:revision>288</cp:revision>
  <dcterms:created xsi:type="dcterms:W3CDTF">2015-05-26T12:27:57Z</dcterms:created>
  <dcterms:modified xsi:type="dcterms:W3CDTF">2021-03-18T18:39:08Z</dcterms:modified>
</cp:coreProperties>
</file>